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1"/>
  </p:notesMasterIdLst>
  <p:handoutMasterIdLst>
    <p:handoutMasterId r:id="rId22"/>
  </p:handoutMasterIdLst>
  <p:sldIdLst>
    <p:sldId id="265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itchFamily="2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96" d="100"/>
          <a:sy n="96" d="100"/>
        </p:scale>
        <p:origin x="2466" y="90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Git</a:t>
            </a:r>
            <a:r>
              <a:rPr lang="en-US" sz="3800" dirty="0"/>
              <a:t> Visualized</a:t>
            </a:r>
            <a:endParaRPr lang="en-US" sz="3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June 12,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 to the Basics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"/>
          <a:stretch/>
        </p:blipFill>
        <p:spPr>
          <a:xfrm>
            <a:off x="1447800" y="-21865"/>
            <a:ext cx="6449786" cy="64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0"/>
            <a:ext cx="644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4633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</a:p>
        </p:txBody>
      </p:sp>
    </p:spTree>
    <p:extLst>
      <p:ext uri="{BB962C8B-B14F-4D97-AF65-F5344CB8AC3E}">
        <p14:creationId xmlns:p14="http://schemas.microsoft.com/office/powerpoint/2010/main" val="4407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+ Push</a:t>
            </a:r>
          </a:p>
        </p:txBody>
      </p:sp>
    </p:spTree>
    <p:extLst>
      <p:ext uri="{BB962C8B-B14F-4D97-AF65-F5344CB8AC3E}">
        <p14:creationId xmlns:p14="http://schemas.microsoft.com/office/powerpoint/2010/main" val="12529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87"/>
            <a:ext cx="9138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38200" y="0"/>
            <a:ext cx="7772400" cy="63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Branch, 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11639</TotalTime>
  <Words>61</Words>
  <Application>Microsoft Office PowerPoint</Application>
  <PresentationFormat>On-screen Show (4:3)</PresentationFormat>
  <Paragraphs>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</vt:lpstr>
      <vt:lpstr>Roboto</vt:lpstr>
      <vt:lpstr>Calibri Light</vt:lpstr>
      <vt:lpstr>UCF - Theme</vt:lpstr>
      <vt:lpstr>Rutgers - Theme</vt:lpstr>
      <vt:lpstr>Unbranded</vt:lpstr>
      <vt:lpstr>UTAustin</vt:lpstr>
      <vt:lpstr>Git Visualized</vt:lpstr>
      <vt:lpstr>Questions</vt:lpstr>
      <vt:lpstr>Collaborative Coding</vt:lpstr>
      <vt:lpstr>Git Clone + Push</vt:lpstr>
      <vt:lpstr>Fundamentally…</vt:lpstr>
      <vt:lpstr>PowerPoint Presentation</vt:lpstr>
      <vt:lpstr>PowerPoint Presentation</vt:lpstr>
      <vt:lpstr>PowerPoint Presentation</vt:lpstr>
      <vt:lpstr>Git Branch, Checkout</vt:lpstr>
      <vt:lpstr>PowerPoint Presentation</vt:lpstr>
      <vt:lpstr>PowerPoint Presentation</vt:lpstr>
      <vt:lpstr>PowerPoint Presentation</vt:lpstr>
      <vt:lpstr>Git Pull Requests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 Manavian</cp:lastModifiedBy>
  <cp:revision>1545</cp:revision>
  <cp:lastPrinted>2016-01-30T16:23:56Z</cp:lastPrinted>
  <dcterms:created xsi:type="dcterms:W3CDTF">2015-01-20T17:19:00Z</dcterms:created>
  <dcterms:modified xsi:type="dcterms:W3CDTF">2017-06-13T00:50:49Z</dcterms:modified>
</cp:coreProperties>
</file>